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I hold it for a day, I will have to see a doctor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the exact same weight,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longer I hold it, the heavier it becomes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book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hold it without putting it down, sooner or later, you will not be able to keep 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matter how much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have, stop and have a rest for a while if possible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Boys and girls, you should learn to relax yourselves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sure you will live a happy school life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295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stress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time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pleasure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knowledge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770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考查名词辨析。句意：不管你有多大的压力，如果可能的话，停下来休息一会儿。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stress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压力；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pleasure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愉悦；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knowledge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知识。根据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 and girls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should learn to relax yourselves.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可知，此处说的是压力。故选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180" y="36008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042782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White for giving such a meaningful lesson which made a difference to us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troubled            B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excused	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C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feared	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thanked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1727" y="196332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 sz="18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391751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考查动词辨析。句意：我们都感谢怀特先生给我们上了一堂意义非凡的课，对我们也有影响。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麻烦；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excuse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找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口；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fear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怕；</a:t>
            </a:r>
            <a:r>
              <a:rPr lang="en-US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zh-CN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</a:t>
            </a:r>
            <a:r>
              <a:rPr lang="en-US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谢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endParaRPr lang="zh-CN" altLang="zh-CN" sz="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thank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感谢某人做了某事。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giving such a meaningful lesson which made a difference to us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可知，对于怀特先生的这节课，大家都很感谢。故选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箭头左.eps" descr="id:21474908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93998" y="3513978"/>
            <a:ext cx="432048" cy="341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551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567000" cy="372977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86516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 how much stress you have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 and have a rest for a while if possible.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论你有多大的压力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如果可能的话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停下来休息一会儿。</a:t>
            </a:r>
            <a:endParaRPr lang="zh-CN" altLang="en-US"/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283837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46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2600914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2659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948834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，引导让步状语从句；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possible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如果可能的话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it is possible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的省略。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0613" y="836712"/>
            <a:ext cx="11506089" cy="128611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文主要讲述了英语老师怀特先生给同学们上的一节难忘的课。从这节课中他们学到不能总带着压力前行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要学会放松自己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这样才能享受快乐的校园生活。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6311230" y="5373216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南充中考改编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244952"/>
            <a:ext cx="2601952" cy="6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05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our English teacher Mr White came into the classroom with a book in his hand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started his lesson with a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can describe what stress is like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one answered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raised the book and asked,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book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04127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song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story	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question	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picture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9626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 。句意：他以一个问题开始了他的课程，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谁能描述一下压力是什么样的？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歌曲；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问题；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can describe what stress is like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可知，老师以一个问题开始了课程。故选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8902" y="25114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59055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heavy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	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	     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thick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518547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考查形容词辨析。句意：这本书有多重？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thick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厚的。根据下文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it is 100g.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可知，老师是问书有多重。故选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4619" y="468844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24776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hearing the question, we began to think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student said,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it is 100g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Another student said,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200g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answers were different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White explained,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doesn’t only depend on the real weight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also has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with the time we hold it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I hold it for a minute, it is OK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I hold it for an hour, I will have a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my right arm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guess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practise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	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write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6786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考查动词辨析。句意：一听到这个问题，我们就开始思考和猜测。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guess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猜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practise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it is 100g.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可知，这是学生的猜测。故选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2900" y="360832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48260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hearing the question, we began to think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student said,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it is 100g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Another student said,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200g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answers were different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White explained,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doesn’t only depend on the real weight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also has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with the time we hold it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I hold it for a minute, it is OK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I hold it for an hour, I will have a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my right arm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34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Luckily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Slowly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Exactly	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Finally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2847" y="408649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考查副词辨析。句意：最后，怀特先生解释说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luckily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slowly 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慢慢地；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exactly 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确切地；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最终。根据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answers were different.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可知，大家的答案都不同，所以最后怀特先生亲自解释。故选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5608" y="35982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402130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hearing the question, we began to think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student said,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it is 100g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Another student said,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200g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answers were different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White explained,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doesn’t only depend on the real weight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also has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with the time we hold it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I hold it for a minute, it is OK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I hold it for an hour, I will have a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my right arm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9413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little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	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nothing	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everything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7707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考查代词辨析。句意：这也与我们拿着它的时间有很大关系。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很多；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没什么；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一切。根据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doesn’t only depend on the real weight.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可知，书的重量与我们拿着它的时间有很大关系。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much to do with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有很大关系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2899" y="362973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293640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hearing the question, we began to think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student said,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it is 100g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Another student said,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200g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answers were different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White explained,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doesn’t only depend on the real weight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also has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with the time we hold it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I hold it for a minute, it is OK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I hold it for an hour, I will have a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my right arm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5717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break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wound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disease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pain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9185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考查名词辨析。句意：如果我拿着它一个小时，我的右臂就会痛。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休息；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伤口；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disease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疾病；</a:t>
            </a:r>
            <a:r>
              <a:rPr lang="en-US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痛苦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I hold it for a day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will have 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eaLnBrk="1">
              <a:spcAft>
                <a:spcPts val="0"/>
              </a:spcAft>
            </a:pP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身体哪个部位疼。</a:t>
            </a:r>
            <a:endParaRPr lang="zh-CN" altLang="zh-CN" sz="6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see a doctor.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可知，拿着书时间越长，手臂就越痛。故选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180" y="36927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  <p:pic>
        <p:nvPicPr>
          <p:cNvPr id="6" name="箭头右.eps" descr="id:2147490820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4842080" y="5365319"/>
            <a:ext cx="432048" cy="256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296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I hold it for a day, I will have to see a doctor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the exact same weight,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longer I hold it, the heavier it becomes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book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hold it without putting it down, sooner or later, you will not be able to keep 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matter how much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have, stop and have a rest for a while if possible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Boys and girls, you should learn to relax yourselves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sure you will live a happy school life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297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	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	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9614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考查连词辨析。句意：它的重量是一样的，但我拿的时间越长，它就越重。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由于。分析句子可知，前后是转折关系，应用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连接， 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3473" y="36182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420786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I hold it for a day, I will have to see a doctor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the exact same weight,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longer I hold it, the heavier it becomes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book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hold it without putting it down, sooner or later, you will not be able to keep 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matter how much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have, stop and have a rest for a while if possible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Boys and girls, you should learn to relax yourselves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sure you will live a happy school life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2637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makes up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stands for	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belongs to	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leads to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考查动词短语辨析。句意：这本书代表压力。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up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 for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代表；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belong to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属于；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 to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导致。根据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book...stress.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和下文的介绍可知，这本书代表生活中的压力。故选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033" y="362426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99300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926</Words>
  <Application>Microsoft Office PowerPoint</Application>
  <PresentationFormat>自定义</PresentationFormat>
  <Paragraphs>52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2025-09-13T08:18:44Z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